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6" r:id="rId13"/>
  </p:sldIdLst>
  <p:sldSz cx="10058400" cy="7315200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FCED"/>
    <a:srgbClr val="F3154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94660"/>
  </p:normalViewPr>
  <p:slideViewPr>
    <p:cSldViewPr snapToGrid="0">
      <p:cViewPr>
        <p:scale>
          <a:sx n="50" d="100"/>
          <a:sy n="50" d="100"/>
        </p:scale>
        <p:origin x="942" y="-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197187"/>
            <a:ext cx="7543800" cy="2546773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842174"/>
            <a:ext cx="7543800" cy="1766146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6727-1B50-43C9-8621-23D5496161F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47EA-EDE9-4B3D-A92D-FD6F497F1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6727-1B50-43C9-8621-23D5496161F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47EA-EDE9-4B3D-A92D-FD6F497F1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0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2" y="389467"/>
            <a:ext cx="2168843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389467"/>
            <a:ext cx="6380798" cy="619929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6727-1B50-43C9-8621-23D5496161F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47EA-EDE9-4B3D-A92D-FD6F497F1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5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6727-1B50-43C9-8621-23D5496161F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47EA-EDE9-4B3D-A92D-FD6F497F1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0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6" y="1823721"/>
            <a:ext cx="8675370" cy="3042919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6" y="4895428"/>
            <a:ext cx="8675370" cy="1600199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6727-1B50-43C9-8621-23D5496161F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47EA-EDE9-4B3D-A92D-FD6F497F1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7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1947333"/>
            <a:ext cx="4274820" cy="46414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1947333"/>
            <a:ext cx="4274820" cy="46414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6727-1B50-43C9-8621-23D5496161F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47EA-EDE9-4B3D-A92D-FD6F497F1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2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89467"/>
            <a:ext cx="8675370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793241"/>
            <a:ext cx="4255174" cy="878839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672080"/>
            <a:ext cx="4255174" cy="39302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793241"/>
            <a:ext cx="4276130" cy="878839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2672080"/>
            <a:ext cx="4276130" cy="39302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6727-1B50-43C9-8621-23D5496161F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47EA-EDE9-4B3D-A92D-FD6F497F1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2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">
    <p:bg>
      <p:bgPr>
        <a:gradFill>
          <a:gsLst>
            <a:gs pos="23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nline Image Placeholder 6"/>
          <p:cNvSpPr>
            <a:spLocks noGrp="1"/>
          </p:cNvSpPr>
          <p:nvPr>
            <p:ph type="clipArt" sz="quarter" idx="10" hasCustomPrompt="1"/>
          </p:nvPr>
        </p:nvSpPr>
        <p:spPr>
          <a:xfrm>
            <a:off x="3852122" y="2278966"/>
            <a:ext cx="3080489" cy="4314177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>
                <a:ln w="12700">
                  <a:solidFill>
                    <a:schemeClr val="accent1"/>
                  </a:solidFill>
                </a:ln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below to find a real life picture of the shape.</a:t>
            </a:r>
          </a:p>
        </p:txBody>
      </p:sp>
      <p:sp>
        <p:nvSpPr>
          <p:cNvPr id="9" name="Online Image Placeholder 8"/>
          <p:cNvSpPr>
            <a:spLocks noGrp="1"/>
          </p:cNvSpPr>
          <p:nvPr>
            <p:ph type="clipArt" sz="quarter" idx="11" hasCustomPrompt="1"/>
          </p:nvPr>
        </p:nvSpPr>
        <p:spPr>
          <a:xfrm>
            <a:off x="7009398" y="2278966"/>
            <a:ext cx="2890185" cy="4314173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below to find a real life picture of the shape.</a:t>
            </a:r>
          </a:p>
        </p:txBody>
      </p:sp>
      <p:sp>
        <p:nvSpPr>
          <p:cNvPr id="15" name="Online Image Placeholder 14"/>
          <p:cNvSpPr>
            <a:spLocks noGrp="1"/>
          </p:cNvSpPr>
          <p:nvPr>
            <p:ph type="clipArt" sz="quarter" idx="13" hasCustomPrompt="1"/>
          </p:nvPr>
        </p:nvSpPr>
        <p:spPr>
          <a:xfrm>
            <a:off x="318070" y="1458754"/>
            <a:ext cx="3286509" cy="2719493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below to find a drawing of the shape.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191255" y="4935748"/>
            <a:ext cx="896783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10" dirty="0"/>
              <a:t>I have</a:t>
            </a:r>
          </a:p>
        </p:txBody>
      </p:sp>
      <p:sp>
        <p:nvSpPr>
          <p:cNvPr id="30" name="TextBox 29"/>
          <p:cNvSpPr txBox="1"/>
          <p:nvPr userDrawn="1"/>
        </p:nvSpPr>
        <p:spPr>
          <a:xfrm>
            <a:off x="1591463" y="5013597"/>
            <a:ext cx="1477705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10" dirty="0"/>
              <a:t>sides and</a:t>
            </a:r>
          </a:p>
        </p:txBody>
      </p:sp>
      <p:sp>
        <p:nvSpPr>
          <p:cNvPr id="32" name="TextBox 31"/>
          <p:cNvSpPr txBox="1"/>
          <p:nvPr userDrawn="1"/>
        </p:nvSpPr>
        <p:spPr>
          <a:xfrm>
            <a:off x="853411" y="5489867"/>
            <a:ext cx="1351598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10" dirty="0"/>
              <a:t>vertices</a:t>
            </a:r>
            <a:r>
              <a:rPr lang="en-US" sz="1485" dirty="0"/>
              <a:t>.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193979" y="4485645"/>
            <a:ext cx="1520877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10" dirty="0"/>
              <a:t>I am a(n)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393684" y="4500464"/>
            <a:ext cx="2381651" cy="474133"/>
          </a:xfrm>
          <a:ln w="1270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enter shape name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1043410" y="5003167"/>
            <a:ext cx="509659" cy="437752"/>
          </a:xfrm>
          <a:ln w="1270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318070" y="5468285"/>
            <a:ext cx="490633" cy="532701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948214" y="115800"/>
            <a:ext cx="8053269" cy="10227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970" b="1" i="0" baseline="0"/>
            </a:lvl1pPr>
          </a:lstStyle>
          <a:p>
            <a:pPr lvl="0"/>
            <a:r>
              <a:rPr lang="en-US" dirty="0"/>
              <a:t>Click to Enter Shape Name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3719190" y="1397282"/>
            <a:ext cx="2802122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10" dirty="0"/>
              <a:t>Things that have a(n)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6319565" y="1431371"/>
            <a:ext cx="2367235" cy="465783"/>
          </a:xfrm>
          <a:ln w="1270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enter shape name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8631132" y="1416338"/>
            <a:ext cx="981109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10" baseline="0" dirty="0">
                <a:ln w="12700">
                  <a:solidFill>
                    <a:schemeClr val="accent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shape: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3572747" y="4628621"/>
            <a:ext cx="224709" cy="320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85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3299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6727-1B50-43C9-8621-23D5496161F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47EA-EDE9-4B3D-A92D-FD6F497F1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2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053254"/>
            <a:ext cx="5092065" cy="5198533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6727-1B50-43C9-8621-23D5496161F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47EA-EDE9-4B3D-A92D-FD6F497F1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26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76130" y="1053254"/>
            <a:ext cx="5092065" cy="5198533"/>
          </a:xfrm>
        </p:spPr>
        <p:txBody>
          <a:bodyPr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6727-1B50-43C9-8621-23D5496161F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47EA-EDE9-4B3D-A92D-FD6F497F1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5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389467"/>
            <a:ext cx="867537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1947333"/>
            <a:ext cx="867537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6780107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06727-1B50-43C9-8621-23D5496161F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6780107"/>
            <a:ext cx="339471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6780107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147EA-EDE9-4B3D-A92D-FD6F497F1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6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4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299" y="1371026"/>
            <a:ext cx="7543800" cy="2546773"/>
          </a:xfrm>
          <a:ln w="25400">
            <a:solidFill>
              <a:schemeClr val="accent1">
                <a:shade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6000" b="1" dirty="0"/>
              <a:t>A Book About Polygons</a:t>
            </a:r>
            <a:br>
              <a:rPr lang="en-US" sz="6000" b="1" dirty="0"/>
            </a:br>
            <a:r>
              <a:rPr lang="en-US" sz="4800" b="1" dirty="0"/>
              <a:t>Poly-means “many”</a:t>
            </a:r>
            <a:br>
              <a:rPr lang="en-US" sz="4800" b="1" dirty="0"/>
            </a:br>
            <a:r>
              <a:rPr lang="en-US" sz="4800" b="1" dirty="0" err="1"/>
              <a:t>gon</a:t>
            </a:r>
            <a:r>
              <a:rPr lang="en-US" sz="4800" b="1" dirty="0"/>
              <a:t>- means “angle”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64455"/>
            <a:ext cx="7543800" cy="199301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000" dirty="0"/>
              <a:t>By: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01656" y="263626"/>
            <a:ext cx="2205872" cy="904973"/>
          </a:xfrm>
          <a:prstGeom prst="triangle">
            <a:avLst/>
          </a:prstGeom>
          <a:solidFill>
            <a:srgbClr val="F315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588577" y="156292"/>
            <a:ext cx="1828800" cy="9332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entagon 5"/>
          <p:cNvSpPr/>
          <p:nvPr/>
        </p:nvSpPr>
        <p:spPr>
          <a:xfrm>
            <a:off x="4091235" y="6099142"/>
            <a:ext cx="1329178" cy="1117843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xagon 6"/>
          <p:cNvSpPr/>
          <p:nvPr/>
        </p:nvSpPr>
        <p:spPr>
          <a:xfrm>
            <a:off x="4383463" y="19616"/>
            <a:ext cx="1329179" cy="1204754"/>
          </a:xfrm>
          <a:prstGeom prst="hexag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/>
          <p:cNvSpPr/>
          <p:nvPr/>
        </p:nvSpPr>
        <p:spPr>
          <a:xfrm>
            <a:off x="7819534" y="6182009"/>
            <a:ext cx="1366886" cy="952107"/>
          </a:xfrm>
          <a:prstGeom prst="trapezoi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lank 8">
            <a:hlinkClick r:id="" action="ppaction://noaction" highlightClick="1"/>
          </p:cNvPr>
          <p:cNvSpPr/>
          <p:nvPr/>
        </p:nvSpPr>
        <p:spPr>
          <a:xfrm>
            <a:off x="701118" y="6139587"/>
            <a:ext cx="1112363" cy="994529"/>
          </a:xfrm>
          <a:prstGeom prst="actionButtonBlank">
            <a:avLst/>
          </a:prstGeom>
          <a:solidFill>
            <a:srgbClr val="D4FC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95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Online Image Placeholder 135"/>
          <p:cNvSpPr>
            <a:spLocks noGrp="1"/>
          </p:cNvSpPr>
          <p:nvPr>
            <p:ph type="clipArt" sz="quarter" idx="10"/>
          </p:nvPr>
        </p:nvSpPr>
        <p:spPr/>
      </p:sp>
      <p:sp>
        <p:nvSpPr>
          <p:cNvPr id="137" name="Online Image Placeholder 136"/>
          <p:cNvSpPr>
            <a:spLocks noGrp="1"/>
          </p:cNvSpPr>
          <p:nvPr>
            <p:ph type="clipArt" sz="quarter" idx="11"/>
          </p:nvPr>
        </p:nvSpPr>
        <p:spPr/>
      </p:sp>
      <p:sp>
        <p:nvSpPr>
          <p:cNvPr id="138" name="Online Image Placeholder 137"/>
          <p:cNvSpPr>
            <a:spLocks noGrp="1"/>
          </p:cNvSpPr>
          <p:nvPr>
            <p:ph type="clipArt" sz="quarter" idx="13"/>
          </p:nvPr>
        </p:nvSpPr>
        <p:spPr/>
      </p:sp>
      <p:sp>
        <p:nvSpPr>
          <p:cNvPr id="139" name="Text Placeholder 13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56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Online Image Placeholder 135"/>
          <p:cNvSpPr>
            <a:spLocks noGrp="1"/>
          </p:cNvSpPr>
          <p:nvPr>
            <p:ph type="clipArt" sz="quarter" idx="10"/>
          </p:nvPr>
        </p:nvSpPr>
        <p:spPr/>
      </p:sp>
      <p:sp>
        <p:nvSpPr>
          <p:cNvPr id="137" name="Online Image Placeholder 136"/>
          <p:cNvSpPr>
            <a:spLocks noGrp="1"/>
          </p:cNvSpPr>
          <p:nvPr>
            <p:ph type="clipArt" sz="quarter" idx="11"/>
          </p:nvPr>
        </p:nvSpPr>
        <p:spPr/>
      </p:sp>
      <p:sp>
        <p:nvSpPr>
          <p:cNvPr id="138" name="Online Image Placeholder 137"/>
          <p:cNvSpPr>
            <a:spLocks noGrp="1"/>
          </p:cNvSpPr>
          <p:nvPr>
            <p:ph type="clipArt" sz="quarter" idx="13"/>
          </p:nvPr>
        </p:nvSpPr>
        <p:spPr/>
      </p:sp>
      <p:sp>
        <p:nvSpPr>
          <p:cNvPr id="139" name="Text Placeholder 13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18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815193"/>
              </p:ext>
            </p:extLst>
          </p:nvPr>
        </p:nvGraphicFramePr>
        <p:xfrm>
          <a:off x="1535113" y="125413"/>
          <a:ext cx="6988175" cy="706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6987717" imgH="7063811" progId="Excel.Sheet.12">
                  <p:embed/>
                </p:oleObj>
              </mc:Choice>
              <mc:Fallback>
                <p:oleObj name="Worksheet" r:id="rId3" imgW="6987717" imgH="70638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5113" y="125413"/>
                        <a:ext cx="6988175" cy="706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5077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Online Image Placeholder 135"/>
          <p:cNvSpPr>
            <a:spLocks noGrp="1"/>
          </p:cNvSpPr>
          <p:nvPr>
            <p:ph type="clipArt" sz="quarter" idx="10"/>
          </p:nvPr>
        </p:nvSpPr>
        <p:spPr/>
      </p:sp>
      <p:sp>
        <p:nvSpPr>
          <p:cNvPr id="137" name="Online Image Placeholder 136"/>
          <p:cNvSpPr>
            <a:spLocks noGrp="1"/>
          </p:cNvSpPr>
          <p:nvPr>
            <p:ph type="clipArt" sz="quarter" idx="11"/>
          </p:nvPr>
        </p:nvSpPr>
        <p:spPr/>
      </p:sp>
      <p:sp>
        <p:nvSpPr>
          <p:cNvPr id="138" name="Online Image Placeholder 137"/>
          <p:cNvSpPr>
            <a:spLocks noGrp="1"/>
          </p:cNvSpPr>
          <p:nvPr>
            <p:ph type="clipArt" sz="quarter" idx="13"/>
          </p:nvPr>
        </p:nvSpPr>
        <p:spPr/>
      </p:sp>
      <p:sp>
        <p:nvSpPr>
          <p:cNvPr id="139" name="Text Placeholder 13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67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Online Image Placeholder 135"/>
          <p:cNvSpPr>
            <a:spLocks noGrp="1"/>
          </p:cNvSpPr>
          <p:nvPr>
            <p:ph type="clipArt" sz="quarter" idx="10"/>
          </p:nvPr>
        </p:nvSpPr>
        <p:spPr/>
      </p:sp>
      <p:sp>
        <p:nvSpPr>
          <p:cNvPr id="137" name="Online Image Placeholder 136"/>
          <p:cNvSpPr>
            <a:spLocks noGrp="1"/>
          </p:cNvSpPr>
          <p:nvPr>
            <p:ph type="clipArt" sz="quarter" idx="11"/>
          </p:nvPr>
        </p:nvSpPr>
        <p:spPr/>
      </p:sp>
      <p:sp>
        <p:nvSpPr>
          <p:cNvPr id="138" name="Online Image Placeholder 137"/>
          <p:cNvSpPr>
            <a:spLocks noGrp="1"/>
          </p:cNvSpPr>
          <p:nvPr>
            <p:ph type="clipArt" sz="quarter" idx="13"/>
          </p:nvPr>
        </p:nvSpPr>
        <p:spPr/>
      </p:sp>
      <p:sp>
        <p:nvSpPr>
          <p:cNvPr id="139" name="Text Placeholder 13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3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Online Image Placeholder 135"/>
          <p:cNvSpPr>
            <a:spLocks noGrp="1"/>
          </p:cNvSpPr>
          <p:nvPr>
            <p:ph type="clipArt" sz="quarter" idx="10"/>
          </p:nvPr>
        </p:nvSpPr>
        <p:spPr/>
      </p:sp>
      <p:sp>
        <p:nvSpPr>
          <p:cNvPr id="137" name="Online Image Placeholder 136"/>
          <p:cNvSpPr>
            <a:spLocks noGrp="1"/>
          </p:cNvSpPr>
          <p:nvPr>
            <p:ph type="clipArt" sz="quarter" idx="11"/>
          </p:nvPr>
        </p:nvSpPr>
        <p:spPr/>
      </p:sp>
      <p:sp>
        <p:nvSpPr>
          <p:cNvPr id="138" name="Online Image Placeholder 137"/>
          <p:cNvSpPr>
            <a:spLocks noGrp="1"/>
          </p:cNvSpPr>
          <p:nvPr>
            <p:ph type="clipArt" sz="quarter" idx="13"/>
          </p:nvPr>
        </p:nvSpPr>
        <p:spPr/>
      </p:sp>
      <p:sp>
        <p:nvSpPr>
          <p:cNvPr id="139" name="Text Placeholder 13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86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Online Image Placeholder 135"/>
          <p:cNvSpPr>
            <a:spLocks noGrp="1"/>
          </p:cNvSpPr>
          <p:nvPr>
            <p:ph type="clipArt" sz="quarter" idx="10"/>
          </p:nvPr>
        </p:nvSpPr>
        <p:spPr/>
      </p:sp>
      <p:sp>
        <p:nvSpPr>
          <p:cNvPr id="137" name="Online Image Placeholder 136"/>
          <p:cNvSpPr>
            <a:spLocks noGrp="1"/>
          </p:cNvSpPr>
          <p:nvPr>
            <p:ph type="clipArt" sz="quarter" idx="11"/>
          </p:nvPr>
        </p:nvSpPr>
        <p:spPr/>
      </p:sp>
      <p:sp>
        <p:nvSpPr>
          <p:cNvPr id="138" name="Online Image Placeholder 137"/>
          <p:cNvSpPr>
            <a:spLocks noGrp="1"/>
          </p:cNvSpPr>
          <p:nvPr>
            <p:ph type="clipArt" sz="quarter" idx="13"/>
          </p:nvPr>
        </p:nvSpPr>
        <p:spPr/>
      </p:sp>
      <p:sp>
        <p:nvSpPr>
          <p:cNvPr id="139" name="Text Placeholder 13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33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Online Image Placeholder 135"/>
          <p:cNvSpPr>
            <a:spLocks noGrp="1"/>
          </p:cNvSpPr>
          <p:nvPr>
            <p:ph type="clipArt" sz="quarter" idx="10"/>
          </p:nvPr>
        </p:nvSpPr>
        <p:spPr/>
      </p:sp>
      <p:sp>
        <p:nvSpPr>
          <p:cNvPr id="137" name="Online Image Placeholder 136"/>
          <p:cNvSpPr>
            <a:spLocks noGrp="1"/>
          </p:cNvSpPr>
          <p:nvPr>
            <p:ph type="clipArt" sz="quarter" idx="11"/>
          </p:nvPr>
        </p:nvSpPr>
        <p:spPr/>
      </p:sp>
      <p:sp>
        <p:nvSpPr>
          <p:cNvPr id="138" name="Online Image Placeholder 137"/>
          <p:cNvSpPr>
            <a:spLocks noGrp="1"/>
          </p:cNvSpPr>
          <p:nvPr>
            <p:ph type="clipArt" sz="quarter" idx="13"/>
          </p:nvPr>
        </p:nvSpPr>
        <p:spPr/>
      </p:sp>
      <p:sp>
        <p:nvSpPr>
          <p:cNvPr id="139" name="Text Placeholder 13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67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Online Image Placeholder 135"/>
          <p:cNvSpPr>
            <a:spLocks noGrp="1"/>
          </p:cNvSpPr>
          <p:nvPr>
            <p:ph type="clipArt" sz="quarter" idx="10"/>
          </p:nvPr>
        </p:nvSpPr>
        <p:spPr/>
      </p:sp>
      <p:sp>
        <p:nvSpPr>
          <p:cNvPr id="137" name="Online Image Placeholder 136"/>
          <p:cNvSpPr>
            <a:spLocks noGrp="1"/>
          </p:cNvSpPr>
          <p:nvPr>
            <p:ph type="clipArt" sz="quarter" idx="11"/>
          </p:nvPr>
        </p:nvSpPr>
        <p:spPr/>
      </p:sp>
      <p:sp>
        <p:nvSpPr>
          <p:cNvPr id="138" name="Online Image Placeholder 137"/>
          <p:cNvSpPr>
            <a:spLocks noGrp="1"/>
          </p:cNvSpPr>
          <p:nvPr>
            <p:ph type="clipArt" sz="quarter" idx="13"/>
          </p:nvPr>
        </p:nvSpPr>
        <p:spPr/>
      </p:sp>
      <p:sp>
        <p:nvSpPr>
          <p:cNvPr id="139" name="Text Placeholder 13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94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Online Image Placeholder 135"/>
          <p:cNvSpPr>
            <a:spLocks noGrp="1"/>
          </p:cNvSpPr>
          <p:nvPr>
            <p:ph type="clipArt" sz="quarter" idx="10"/>
          </p:nvPr>
        </p:nvSpPr>
        <p:spPr/>
      </p:sp>
      <p:sp>
        <p:nvSpPr>
          <p:cNvPr id="137" name="Online Image Placeholder 136"/>
          <p:cNvSpPr>
            <a:spLocks noGrp="1"/>
          </p:cNvSpPr>
          <p:nvPr>
            <p:ph type="clipArt" sz="quarter" idx="11"/>
          </p:nvPr>
        </p:nvSpPr>
        <p:spPr/>
      </p:sp>
      <p:sp>
        <p:nvSpPr>
          <p:cNvPr id="138" name="Online Image Placeholder 137"/>
          <p:cNvSpPr>
            <a:spLocks noGrp="1"/>
          </p:cNvSpPr>
          <p:nvPr>
            <p:ph type="clipArt" sz="quarter" idx="13"/>
          </p:nvPr>
        </p:nvSpPr>
        <p:spPr/>
      </p:sp>
      <p:sp>
        <p:nvSpPr>
          <p:cNvPr id="139" name="Text Placeholder 13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06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Online Image Placeholder 135"/>
          <p:cNvSpPr>
            <a:spLocks noGrp="1"/>
          </p:cNvSpPr>
          <p:nvPr>
            <p:ph type="clipArt" sz="quarter" idx="10"/>
          </p:nvPr>
        </p:nvSpPr>
        <p:spPr/>
      </p:sp>
      <p:sp>
        <p:nvSpPr>
          <p:cNvPr id="137" name="Online Image Placeholder 136"/>
          <p:cNvSpPr>
            <a:spLocks noGrp="1"/>
          </p:cNvSpPr>
          <p:nvPr>
            <p:ph type="clipArt" sz="quarter" idx="11"/>
          </p:nvPr>
        </p:nvSpPr>
        <p:spPr/>
      </p:sp>
      <p:sp>
        <p:nvSpPr>
          <p:cNvPr id="138" name="Online Image Placeholder 137"/>
          <p:cNvSpPr>
            <a:spLocks noGrp="1"/>
          </p:cNvSpPr>
          <p:nvPr>
            <p:ph type="clipArt" sz="quarter" idx="13"/>
          </p:nvPr>
        </p:nvSpPr>
        <p:spPr/>
      </p:sp>
      <p:sp>
        <p:nvSpPr>
          <p:cNvPr id="139" name="Text Placeholder 13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18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 Project Students Jan 23" id="{73F6448F-AAEE-473E-A60A-11636EBA4768}" vid="{CF985F2E-756A-4B8F-BFDE-3499653ACB1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shapeprojectstudentsfeb 13</Template>
  <TotalTime>0</TotalTime>
  <Words>6</Words>
  <Application>Microsoft Office PowerPoint</Application>
  <PresentationFormat>Custom</PresentationFormat>
  <Paragraphs>3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Worksheet</vt:lpstr>
      <vt:lpstr>A Book About Polygons Poly-means “many” gon- means “angle”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Book About Polygons Poly-means “many” gon- means “angle”</dc:title>
  <dc:creator>Connery, Mary Kay</dc:creator>
  <cp:lastModifiedBy>Connery, Mary Kay</cp:lastModifiedBy>
  <cp:revision>1</cp:revision>
  <cp:lastPrinted>2017-01-21T19:36:44Z</cp:lastPrinted>
  <dcterms:created xsi:type="dcterms:W3CDTF">2018-02-13T15:35:38Z</dcterms:created>
  <dcterms:modified xsi:type="dcterms:W3CDTF">2018-02-13T15:36:28Z</dcterms:modified>
</cp:coreProperties>
</file>