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14"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14"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1143314" y="685800"/>
            <a:ext cx="4572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43314" y="685800"/>
            <a:ext cx="4572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314" y="685800"/>
            <a:ext cx="4572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1143314" y="685800"/>
            <a:ext cx="4572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314" y="685800"/>
            <a:ext cx="4572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314" y="685800"/>
            <a:ext cx="4572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3778833"/>
            <a:ext cx="8520600" cy="1056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474833"/>
            <a:ext cx="8520600" cy="26178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593367"/>
            <a:ext cx="8520600" cy="763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593367"/>
            <a:ext cx="8520600" cy="763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6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965433"/>
            <a:ext cx="3837000" cy="49266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6217622"/>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763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6217622"/>
            <a:ext cx="548700" cy="5250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mzl.la/2spfMus" TargetMode="External"/><Relationship Id="rId5" Type="http://schemas.openxmlformats.org/officeDocument/2006/relationships/hyperlink" Target="https://mzl.la/2spfM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www.history.com/this-day-in-history" TargetMode="External"/><Relationship Id="rId5" Type="http://schemas.openxmlformats.org/officeDocument/2006/relationships/hyperlink" Target="http://www.history.com/this-day-in-histo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rebus1.com/en/index.php?item=solve" TargetMode="External"/><Relationship Id="rId5" Type="http://schemas.openxmlformats.org/officeDocument/2006/relationships/hyperlink" Target="http://rebus1.com/en/index.php?item=solv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s://goo.gl/forms/FJTFRwLVj2sp7vTA3" TargetMode="External"/><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Shape 58"/>
          <p:cNvSpPr txBox="1"/>
          <p:nvPr/>
        </p:nvSpPr>
        <p:spPr>
          <a:xfrm>
            <a:off x="565600" y="1725100"/>
            <a:ext cx="3987600" cy="963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u="sng">
                <a:hlinkClick r:id="rId4"/>
              </a:rPr>
              <a:t>https://mzl.la/2spfMus</a:t>
            </a:r>
            <a:endParaRPr sz="1800" u="sng">
              <a:hlinkClick r:id="rId5"/>
            </a:endParaRPr>
          </a:p>
        </p:txBody>
      </p:sp>
      <p:sp>
        <p:nvSpPr>
          <p:cNvPr id="59" name="Shape 59"/>
          <p:cNvSpPr txBox="1"/>
          <p:nvPr/>
        </p:nvSpPr>
        <p:spPr>
          <a:xfrm>
            <a:off x="5443975" y="3124975"/>
            <a:ext cx="989700" cy="3534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t/>
            </a:r>
            <a:endParaRPr/>
          </a:p>
        </p:txBody>
      </p:sp>
      <p:sp>
        <p:nvSpPr>
          <p:cNvPr id="60" name="Shape 60"/>
          <p:cNvSpPr txBox="1"/>
          <p:nvPr/>
        </p:nvSpPr>
        <p:spPr>
          <a:xfrm>
            <a:off x="6501350" y="3124975"/>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 name="Shape 61"/>
          <p:cNvSpPr txBox="1"/>
          <p:nvPr/>
        </p:nvSpPr>
        <p:spPr>
          <a:xfrm>
            <a:off x="7491050" y="3124975"/>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Shape 62"/>
          <p:cNvSpPr/>
          <p:nvPr/>
        </p:nvSpPr>
        <p:spPr>
          <a:xfrm>
            <a:off x="4065100" y="4124050"/>
            <a:ext cx="4765200" cy="9639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sz="1800"/>
              <a:t>Move this box to see the hints (there are two hints for this code)</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Shape 67"/>
          <p:cNvSpPr txBox="1"/>
          <p:nvPr/>
        </p:nvSpPr>
        <p:spPr>
          <a:xfrm>
            <a:off x="282800" y="2036200"/>
            <a:ext cx="4722900" cy="59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u="sng">
                <a:hlinkClick r:id="rId4"/>
              </a:rPr>
              <a:t>http://www.history.com/this-day-in-history</a:t>
            </a:r>
            <a:endParaRPr sz="1800" u="sng">
              <a:hlinkClick r:id="rId5"/>
            </a:endParaRPr>
          </a:p>
          <a:p>
            <a:pPr indent="0" lvl="0" marL="0">
              <a:spcBef>
                <a:spcPts val="0"/>
              </a:spcBef>
              <a:spcAft>
                <a:spcPts val="0"/>
              </a:spcAft>
              <a:buNone/>
            </a:pPr>
            <a:r>
              <a:t/>
            </a:r>
            <a:endParaRPr/>
          </a:p>
        </p:txBody>
      </p:sp>
      <p:sp>
        <p:nvSpPr>
          <p:cNvPr id="68" name="Shape 68"/>
          <p:cNvSpPr txBox="1"/>
          <p:nvPr/>
        </p:nvSpPr>
        <p:spPr>
          <a:xfrm>
            <a:off x="4878375" y="3436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Shape 69"/>
          <p:cNvSpPr txBox="1"/>
          <p:nvPr/>
        </p:nvSpPr>
        <p:spPr>
          <a:xfrm>
            <a:off x="5935750" y="3436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Shape 70"/>
          <p:cNvSpPr txBox="1"/>
          <p:nvPr/>
        </p:nvSpPr>
        <p:spPr>
          <a:xfrm>
            <a:off x="6925450" y="3436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Shape 71"/>
          <p:cNvSpPr txBox="1"/>
          <p:nvPr/>
        </p:nvSpPr>
        <p:spPr>
          <a:xfrm>
            <a:off x="8011100" y="3436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Shape 72"/>
          <p:cNvSpPr/>
          <p:nvPr/>
        </p:nvSpPr>
        <p:spPr>
          <a:xfrm>
            <a:off x="3665725" y="4903375"/>
            <a:ext cx="5415600" cy="10605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Move this box to see the hint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Shape 77"/>
          <p:cNvSpPr/>
          <p:nvPr/>
        </p:nvSpPr>
        <p:spPr>
          <a:xfrm>
            <a:off x="7261975" y="3916800"/>
            <a:ext cx="1611900" cy="2941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sz="1800"/>
              <a:t>Move this box to see the hint</a:t>
            </a:r>
            <a:endParaRPr sz="1800"/>
          </a:p>
        </p:txBody>
      </p:sp>
      <p:sp>
        <p:nvSpPr>
          <p:cNvPr id="78" name="Shape 78"/>
          <p:cNvSpPr txBox="1"/>
          <p:nvPr/>
        </p:nvSpPr>
        <p:spPr>
          <a:xfrm>
            <a:off x="4878375" y="3436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Shape 79"/>
          <p:cNvSpPr txBox="1"/>
          <p:nvPr/>
        </p:nvSpPr>
        <p:spPr>
          <a:xfrm>
            <a:off x="5935750" y="3436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Shape 80"/>
          <p:cNvSpPr txBox="1"/>
          <p:nvPr/>
        </p:nvSpPr>
        <p:spPr>
          <a:xfrm>
            <a:off x="6925450" y="3436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Shape 81"/>
          <p:cNvSpPr txBox="1"/>
          <p:nvPr/>
        </p:nvSpPr>
        <p:spPr>
          <a:xfrm>
            <a:off x="8011100" y="3436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Shape 86"/>
          <p:cNvSpPr/>
          <p:nvPr/>
        </p:nvSpPr>
        <p:spPr>
          <a:xfrm>
            <a:off x="2813925" y="5670200"/>
            <a:ext cx="5415600" cy="6930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Move this box to see the hint</a:t>
            </a:r>
            <a:endParaRPr sz="1800"/>
          </a:p>
        </p:txBody>
      </p:sp>
      <p:sp>
        <p:nvSpPr>
          <p:cNvPr id="87" name="Shape 87"/>
          <p:cNvSpPr txBox="1"/>
          <p:nvPr/>
        </p:nvSpPr>
        <p:spPr>
          <a:xfrm>
            <a:off x="2927000" y="5302575"/>
            <a:ext cx="5415600" cy="424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800" u="sng">
                <a:hlinkClick r:id="rId4"/>
              </a:rPr>
              <a:t>http://rebus1.com/en/index.php?item=solve</a:t>
            </a:r>
            <a:endParaRPr sz="1800" u="sng">
              <a:hlinkClick r:id="rId5"/>
            </a:endParaRPr>
          </a:p>
          <a:p>
            <a:pPr indent="0" lvl="0" marL="0">
              <a:spcBef>
                <a:spcPts val="0"/>
              </a:spcBef>
              <a:spcAft>
                <a:spcPts val="0"/>
              </a:spcAft>
              <a:buNone/>
            </a:pPr>
            <a:r>
              <a:rPr lang="en"/>
              <a:t> </a:t>
            </a:r>
            <a:endParaRPr/>
          </a:p>
        </p:txBody>
      </p:sp>
      <p:sp>
        <p:nvSpPr>
          <p:cNvPr id="88" name="Shape 88"/>
          <p:cNvSpPr txBox="1"/>
          <p:nvPr/>
        </p:nvSpPr>
        <p:spPr>
          <a:xfrm>
            <a:off x="4567300" y="3139100"/>
            <a:ext cx="6363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Shape 89"/>
          <p:cNvSpPr txBox="1"/>
          <p:nvPr/>
        </p:nvSpPr>
        <p:spPr>
          <a:xfrm>
            <a:off x="5203575" y="3139100"/>
            <a:ext cx="6363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Shape 90"/>
          <p:cNvSpPr txBox="1"/>
          <p:nvPr/>
        </p:nvSpPr>
        <p:spPr>
          <a:xfrm>
            <a:off x="5839875" y="3139100"/>
            <a:ext cx="6363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Shape 91"/>
          <p:cNvSpPr txBox="1"/>
          <p:nvPr/>
        </p:nvSpPr>
        <p:spPr>
          <a:xfrm>
            <a:off x="6476175" y="3139100"/>
            <a:ext cx="6363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Shape 92"/>
          <p:cNvSpPr txBox="1"/>
          <p:nvPr/>
        </p:nvSpPr>
        <p:spPr>
          <a:xfrm>
            <a:off x="7112450" y="3139100"/>
            <a:ext cx="6363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Shape 93"/>
          <p:cNvSpPr txBox="1"/>
          <p:nvPr/>
        </p:nvSpPr>
        <p:spPr>
          <a:xfrm>
            <a:off x="7748775" y="3139100"/>
            <a:ext cx="6363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Shape 94"/>
          <p:cNvSpPr txBox="1"/>
          <p:nvPr/>
        </p:nvSpPr>
        <p:spPr>
          <a:xfrm>
            <a:off x="8385100" y="3139100"/>
            <a:ext cx="6363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Shape 99"/>
          <p:cNvSpPr txBox="1"/>
          <p:nvPr/>
        </p:nvSpPr>
        <p:spPr>
          <a:xfrm>
            <a:off x="3860275" y="4850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 name="Shape 100"/>
          <p:cNvSpPr txBox="1"/>
          <p:nvPr/>
        </p:nvSpPr>
        <p:spPr>
          <a:xfrm>
            <a:off x="4917650" y="4850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Shape 101"/>
          <p:cNvSpPr txBox="1"/>
          <p:nvPr/>
        </p:nvSpPr>
        <p:spPr>
          <a:xfrm>
            <a:off x="5907350" y="4850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Shape 102"/>
          <p:cNvSpPr txBox="1"/>
          <p:nvPr/>
        </p:nvSpPr>
        <p:spPr>
          <a:xfrm>
            <a:off x="6993000" y="4850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Shape 103"/>
          <p:cNvSpPr txBox="1"/>
          <p:nvPr/>
        </p:nvSpPr>
        <p:spPr>
          <a:xfrm>
            <a:off x="8058900" y="4850050"/>
            <a:ext cx="989700" cy="35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Shape 104"/>
          <p:cNvSpPr/>
          <p:nvPr/>
        </p:nvSpPr>
        <p:spPr>
          <a:xfrm>
            <a:off x="5090475" y="5599500"/>
            <a:ext cx="3957900" cy="1018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Move this box to see the hint</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8" name="Shape 108"/>
        <p:cNvGrpSpPr/>
        <p:nvPr/>
      </p:nvGrpSpPr>
      <p:grpSpPr>
        <a:xfrm>
          <a:off x="0" y="0"/>
          <a:ext cx="0" cy="0"/>
          <a:chOff x="0" y="0"/>
          <a:chExt cx="0" cy="0"/>
        </a:xfrm>
      </p:grpSpPr>
      <p:pic>
        <p:nvPicPr>
          <p:cNvPr id="109" name="Shape 109">
            <a:hlinkClick r:id="rId4"/>
          </p:cNvPr>
          <p:cNvPicPr preferRelativeResize="0"/>
          <p:nvPr/>
        </p:nvPicPr>
        <p:blipFill>
          <a:blip r:embed="rId5">
            <a:alphaModFix/>
          </a:blip>
          <a:stretch>
            <a:fillRect/>
          </a:stretch>
        </p:blipFill>
        <p:spPr>
          <a:xfrm>
            <a:off x="1600362" y="1809950"/>
            <a:ext cx="5943275" cy="4751100"/>
          </a:xfrm>
          <a:prstGeom prst="rect">
            <a:avLst/>
          </a:prstGeom>
          <a:noFill/>
          <a:ln cap="flat" cmpd="sng" w="9525">
            <a:solidFill>
              <a:srgbClr val="000000"/>
            </a:solidFill>
            <a:prstDash val="solid"/>
            <a:round/>
            <a:headEnd len="sm" w="sm" type="none"/>
            <a:tailEnd len="sm" w="sm" type="none"/>
          </a:ln>
        </p:spPr>
      </p:pic>
      <p:sp>
        <p:nvSpPr>
          <p:cNvPr id="110" name="Shape 110"/>
          <p:cNvSpPr txBox="1"/>
          <p:nvPr/>
        </p:nvSpPr>
        <p:spPr>
          <a:xfrm>
            <a:off x="169675" y="480775"/>
            <a:ext cx="8611500" cy="94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This is where you find out if you have saved Max! Open the form and fill it in with your codes. If the form lets you click submit then you have all of the correct codes.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